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109187C-7109-4D74-A6AA-794EECFA89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943177-9D1A-49BA-83AC-EF91FFCACC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70C31B-4321-4397-9B23-37FD5F8CEE5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A92AE4-2E6F-4CA3-B9E1-DF3E0BD2FFF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DEB00D-FF5A-48EB-9885-63C34DB58F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A314C8-501C-4AFB-8BD8-DB17353BA3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1E2F5F-C1E4-457E-8188-E3D1FC1F78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29E817-02AC-44E4-98DE-EC4F40AF93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E85154-4C58-4098-BB89-88FCD4455C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75E553-34C2-4D55-B0E5-1577EB578A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7BE643-0D60-4607-AB2A-C3F45E1D1C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B045C4-D272-4F79-AA4C-0C1081AE02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Fai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per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mod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ifica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re il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test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titol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Fai clic per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modificare il formato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del testo della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struttura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Secondo livello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struttura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Terzo livello struttura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Quarto livello struttura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livello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struttura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Sesto livello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struttura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Settimo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livello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struttura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&lt;data/ora&gt;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&lt;piè di pagina&gt;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DA10F79-4EBA-41CD-8E09-784068C9BF2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&lt;numero&gt;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360" y="1500480"/>
            <a:ext cx="10079640" cy="266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60" y="1209240"/>
            <a:ext cx="10079640" cy="325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60" y="1126440"/>
            <a:ext cx="10079640" cy="341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360" y="488520"/>
            <a:ext cx="10079640" cy="469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360" y="311400"/>
            <a:ext cx="10079640" cy="504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60" y="677520"/>
            <a:ext cx="10079640" cy="431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60" y="1126440"/>
            <a:ext cx="10079640" cy="341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60" y="1240560"/>
            <a:ext cx="10079640" cy="318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60" y="165600"/>
            <a:ext cx="10079640" cy="533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60" y="217080"/>
            <a:ext cx="10079640" cy="523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60" y="1500480"/>
            <a:ext cx="10079640" cy="266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61" name=""/>
          <p:cNvSpPr/>
          <p:nvPr/>
        </p:nvSpPr>
        <p:spPr>
          <a:xfrm>
            <a:off x="4778640" y="1526760"/>
            <a:ext cx="604080" cy="218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4735440" y="2471040"/>
            <a:ext cx="663840" cy="218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4762080" y="1526760"/>
            <a:ext cx="715680" cy="36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b2b2b2"/>
                </a:solidFill>
                <a:latin typeface="Arial"/>
              </a:rPr>
              <a:t>invoice</a:t>
            </a:r>
            <a:endParaRPr b="0" lang="en-US" sz="1100" spc="-1" strike="noStrike">
              <a:solidFill>
                <a:srgbClr val="b2b2b2"/>
              </a:solidFill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667040" y="2427480"/>
            <a:ext cx="903600" cy="4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8000"/>
                </a:solidFill>
                <a:latin typeface="Arial"/>
              </a:rPr>
              <a:t>Alice’s sig.</a:t>
            </a:r>
            <a:endParaRPr b="0" lang="en-US" sz="1100" spc="-1" strike="noStrike">
              <a:solidFill>
                <a:srgbClr val="ff8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740480" y="3344400"/>
            <a:ext cx="645120" cy="23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4685760" y="3331080"/>
            <a:ext cx="90360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Bob’s sig.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60" y="559440"/>
            <a:ext cx="10079640" cy="455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360" y="559440"/>
            <a:ext cx="10079640" cy="455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60" y="449280"/>
            <a:ext cx="10079640" cy="47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60" y="449280"/>
            <a:ext cx="10079640" cy="47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360" y="496440"/>
            <a:ext cx="10079640" cy="467712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/>
          <p:nvPr/>
        </p:nvSpPr>
        <p:spPr>
          <a:xfrm>
            <a:off x="2444040" y="3825000"/>
            <a:ext cx="1082160" cy="2102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7926840" y="3831120"/>
            <a:ext cx="1082160" cy="2102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2432880" y="3790080"/>
            <a:ext cx="118152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7883280" y="3799080"/>
            <a:ext cx="118152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587160"/>
            <a:ext cx="10079640" cy="4496040"/>
          </a:xfrm>
          <a:prstGeom prst="rect">
            <a:avLst/>
          </a:prstGeom>
          <a:ln w="0">
            <a:noFill/>
          </a:ln>
        </p:spPr>
      </p:pic>
      <p:sp>
        <p:nvSpPr>
          <p:cNvPr id="77" name=""/>
          <p:cNvSpPr/>
          <p:nvPr/>
        </p:nvSpPr>
        <p:spPr>
          <a:xfrm>
            <a:off x="1707840" y="2125440"/>
            <a:ext cx="1024200" cy="186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1640880" y="2102040"/>
            <a:ext cx="118152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8769240" y="2130480"/>
            <a:ext cx="1047960" cy="169920"/>
          </a:xfrm>
          <a:prstGeom prst="rect">
            <a:avLst/>
          </a:prstGeom>
          <a:solidFill>
            <a:srgbClr val="fd5c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8724600" y="2095200"/>
            <a:ext cx="1355040" cy="3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1691280" y="1539000"/>
            <a:ext cx="1033560" cy="174600"/>
          </a:xfrm>
          <a:prstGeom prst="rect">
            <a:avLst/>
          </a:prstGeom>
          <a:solidFill>
            <a:srgbClr val="000000">
              <a:alpha val="6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1620720" y="1503360"/>
            <a:ext cx="118152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1697400" y="4343040"/>
            <a:ext cx="1033560" cy="1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1647720" y="4313520"/>
            <a:ext cx="118152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8772480" y="4338720"/>
            <a:ext cx="1049400" cy="174600"/>
          </a:xfrm>
          <a:prstGeom prst="rect">
            <a:avLst/>
          </a:prstGeom>
          <a:solidFill>
            <a:srgbClr val="fd5c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8715240" y="4310640"/>
            <a:ext cx="118152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8766720" y="1534320"/>
            <a:ext cx="1049400" cy="1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8793360" y="1550880"/>
            <a:ext cx="1022760" cy="174600"/>
          </a:xfrm>
          <a:prstGeom prst="rect">
            <a:avLst/>
          </a:prstGeom>
          <a:gradFill rotWithShape="0">
            <a:gsLst>
              <a:gs pos="0">
                <a:srgbClr val="fd5c05">
                  <a:alpha val="0"/>
                </a:srgbClr>
              </a:gs>
              <a:gs pos="50000">
                <a:srgbClr val="fd5c05"/>
              </a:gs>
              <a:gs pos="100000">
                <a:srgbClr val="fd5c05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8727120" y="1510920"/>
            <a:ext cx="119376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4775760" y="1634400"/>
            <a:ext cx="564840" cy="192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4715640" y="1508400"/>
            <a:ext cx="713520" cy="45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invoice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4578480" y="2028240"/>
            <a:ext cx="963360" cy="255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4506840" y="2008800"/>
            <a:ext cx="11592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Bob’s Secret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97640" y="2389680"/>
            <a:ext cx="718560" cy="255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4628160" y="2389680"/>
            <a:ext cx="98784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fd5c05"/>
                </a:solidFill>
                <a:latin typeface="Arial"/>
              </a:rPr>
              <a:t>Alice’s sig.</a:t>
            </a:r>
            <a:endParaRPr b="0" lang="en-US" sz="1200" spc="-1" strike="noStrike">
              <a:solidFill>
                <a:srgbClr val="fd5c05"/>
              </a:solidFill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4552560" y="3160440"/>
            <a:ext cx="1010880" cy="255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4467600" y="3176640"/>
            <a:ext cx="126684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d5c05"/>
                </a:solidFill>
                <a:latin typeface="Arial"/>
              </a:rPr>
              <a:t>Alice’s Secret</a:t>
            </a:r>
            <a:endParaRPr b="0" lang="en-US" sz="1300" spc="-1" strike="noStrike">
              <a:solidFill>
                <a:srgbClr val="fd5c05"/>
              </a:solidFill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4745160" y="3597840"/>
            <a:ext cx="679680" cy="255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4648680" y="3581640"/>
            <a:ext cx="903960" cy="45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Bob’s sig.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1792800" y="1576080"/>
            <a:ext cx="1033560" cy="1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1693440" y="1504800"/>
            <a:ext cx="121572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1697400" y="4343040"/>
            <a:ext cx="1033560" cy="1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1623240" y="4301640"/>
            <a:ext cx="118152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8732880" y="1505160"/>
            <a:ext cx="118152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8793360" y="4350600"/>
            <a:ext cx="1022760" cy="174600"/>
          </a:xfrm>
          <a:prstGeom prst="rect">
            <a:avLst/>
          </a:prstGeom>
          <a:solidFill>
            <a:srgbClr val="fd5c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8706960" y="4310640"/>
            <a:ext cx="118152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793360" y="1550880"/>
            <a:ext cx="1022760" cy="174600"/>
          </a:xfrm>
          <a:prstGeom prst="rect">
            <a:avLst/>
          </a:prstGeom>
          <a:gradFill rotWithShape="0">
            <a:gsLst>
              <a:gs pos="0">
                <a:srgbClr val="fd5c05">
                  <a:alpha val="0"/>
                </a:srgbClr>
              </a:gs>
              <a:gs pos="50000">
                <a:srgbClr val="fd5c05"/>
              </a:gs>
              <a:gs pos="100000">
                <a:srgbClr val="fd5c05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776480" y="1597680"/>
            <a:ext cx="56304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4715640" y="1508040"/>
            <a:ext cx="713520" cy="45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invoice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4570920" y="1991880"/>
            <a:ext cx="98100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4506840" y="2008440"/>
            <a:ext cx="11592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Bob’s Secret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7400" y="2387520"/>
            <a:ext cx="79200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4602240" y="2389320"/>
            <a:ext cx="98784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d5c05"/>
                </a:solidFill>
                <a:latin typeface="Arial"/>
              </a:rPr>
              <a:t>Alice’s sig.</a:t>
            </a:r>
            <a:endParaRPr b="0" lang="en-US" sz="1300" spc="-1" strike="noStrike">
              <a:solidFill>
                <a:srgbClr val="fd5c05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536360" y="3176640"/>
            <a:ext cx="103572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4467240" y="3176640"/>
            <a:ext cx="1266840" cy="2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d5c05"/>
                </a:solidFill>
                <a:latin typeface="Arial"/>
              </a:rPr>
              <a:t>Alice’s Secret</a:t>
            </a:r>
            <a:endParaRPr b="0" lang="en-US" sz="1300" spc="-1" strike="noStrike">
              <a:solidFill>
                <a:srgbClr val="fd5c05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745880" y="3595320"/>
            <a:ext cx="686160" cy="241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4648320" y="3581280"/>
            <a:ext cx="902880" cy="45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Bob’s sig.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60" y="1240560"/>
            <a:ext cx="10079640" cy="318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60" y="32040"/>
            <a:ext cx="10079640" cy="5606280"/>
          </a:xfrm>
          <a:prstGeom prst="rect">
            <a:avLst/>
          </a:prstGeom>
          <a:ln w="0">
            <a:noFill/>
          </a:ln>
        </p:spPr>
      </p:pic>
      <p:sp>
        <p:nvSpPr>
          <p:cNvPr id="122" name=""/>
          <p:cNvSpPr/>
          <p:nvPr/>
        </p:nvSpPr>
        <p:spPr>
          <a:xfrm>
            <a:off x="2792520" y="3903480"/>
            <a:ext cx="1293480" cy="245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2737080" y="3870360"/>
            <a:ext cx="1401480" cy="27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8009640" y="3903480"/>
            <a:ext cx="1281600" cy="245880"/>
          </a:xfrm>
          <a:prstGeom prst="rect">
            <a:avLst/>
          </a:prstGeom>
          <a:solidFill>
            <a:srgbClr val="fd5c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8009640" y="3819960"/>
            <a:ext cx="1455120" cy="32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60" y="1260360"/>
            <a:ext cx="10079640" cy="314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360" y="280080"/>
            <a:ext cx="10079640" cy="511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60" y="280080"/>
            <a:ext cx="10079640" cy="511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-590040" y="280080"/>
            <a:ext cx="10079640" cy="511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360" y="4320"/>
            <a:ext cx="10079640" cy="566172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5340600" y="3936960"/>
            <a:ext cx="1311120" cy="229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5313960" y="3870360"/>
            <a:ext cx="1337760" cy="29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360" y="4320"/>
            <a:ext cx="10079640" cy="56617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4394520" y="3905280"/>
            <a:ext cx="1280880" cy="253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4394520" y="3912480"/>
            <a:ext cx="1340280" cy="33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360" y="1335240"/>
            <a:ext cx="10079640" cy="29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60" y="346680"/>
            <a:ext cx="10079640" cy="497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60" y="173520"/>
            <a:ext cx="10079640" cy="53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360" y="173520"/>
            <a:ext cx="10079640" cy="53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360" y="173520"/>
            <a:ext cx="10079640" cy="53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360" y="551520"/>
            <a:ext cx="10079640" cy="456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60" y="173520"/>
            <a:ext cx="10079640" cy="53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360" y="173520"/>
            <a:ext cx="10079640" cy="53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360" y="173520"/>
            <a:ext cx="10079640" cy="53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60" y="1370520"/>
            <a:ext cx="10079640" cy="292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60" y="138240"/>
            <a:ext cx="10079640" cy="539388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/>
          <p:nvPr/>
        </p:nvSpPr>
        <p:spPr>
          <a:xfrm>
            <a:off x="2766960" y="3769920"/>
            <a:ext cx="1354320" cy="249840"/>
          </a:xfrm>
          <a:prstGeom prst="rect">
            <a:avLst/>
          </a:prstGeom>
          <a:solidFill>
            <a:srgbClr val="7373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2766960" y="3773880"/>
            <a:ext cx="1354320" cy="45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8039880" y="3773880"/>
            <a:ext cx="1247040" cy="245880"/>
          </a:xfrm>
          <a:prstGeom prst="rect">
            <a:avLst/>
          </a:prstGeom>
          <a:solidFill>
            <a:srgbClr val="fd5c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8039880" y="3773880"/>
            <a:ext cx="1485000" cy="45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2792520" y="3039120"/>
            <a:ext cx="1354320" cy="322560"/>
          </a:xfrm>
          <a:prstGeom prst="rect">
            <a:avLst/>
          </a:prstGeom>
          <a:solidFill>
            <a:srgbClr val="7373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2792520" y="3039120"/>
            <a:ext cx="1355040" cy="3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8039880" y="3082680"/>
            <a:ext cx="1258920" cy="250920"/>
          </a:xfrm>
          <a:prstGeom prst="rect">
            <a:avLst/>
          </a:prstGeom>
          <a:solidFill>
            <a:srgbClr val="fd5c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7943760" y="3082680"/>
            <a:ext cx="135504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60" y="402120"/>
            <a:ext cx="10079640" cy="486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60" y="102600"/>
            <a:ext cx="10079640" cy="546480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2766960" y="3769920"/>
            <a:ext cx="1354320" cy="300960"/>
          </a:xfrm>
          <a:prstGeom prst="rect">
            <a:avLst/>
          </a:prstGeom>
          <a:solidFill>
            <a:srgbClr val="7373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2783880" y="3801240"/>
            <a:ext cx="1355040" cy="3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7970760" y="3792600"/>
            <a:ext cx="1292400" cy="276120"/>
          </a:xfrm>
          <a:prstGeom prst="rect">
            <a:avLst/>
          </a:prstGeom>
          <a:solidFill>
            <a:srgbClr val="fd5c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7970760" y="3792600"/>
            <a:ext cx="1355040" cy="3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360" y="236520"/>
            <a:ext cx="10079640" cy="51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360" y="236520"/>
            <a:ext cx="10079640" cy="51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60" y="236520"/>
            <a:ext cx="10079640" cy="51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360" y="236520"/>
            <a:ext cx="10079640" cy="51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360" y="236520"/>
            <a:ext cx="10079640" cy="51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60" y="236520"/>
            <a:ext cx="10079640" cy="51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" y="236520"/>
            <a:ext cx="10079640" cy="51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360" y="1500480"/>
            <a:ext cx="10079640" cy="2669040"/>
          </a:xfrm>
          <a:prstGeom prst="rect">
            <a:avLst/>
          </a:prstGeom>
          <a:ln w="0">
            <a:noFill/>
          </a:ln>
        </p:spPr>
      </p:pic>
      <p:sp>
        <p:nvSpPr>
          <p:cNvPr id="180" name=""/>
          <p:cNvSpPr/>
          <p:nvPr/>
        </p:nvSpPr>
        <p:spPr>
          <a:xfrm>
            <a:off x="4586400" y="1963080"/>
            <a:ext cx="93312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"/>
          <p:cNvSpPr txBox="1"/>
          <p:nvPr/>
        </p:nvSpPr>
        <p:spPr>
          <a:xfrm>
            <a:off x="4586400" y="1914480"/>
            <a:ext cx="100008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Invoice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360" y="228960"/>
            <a:ext cx="10079640" cy="521244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332280" y="1390680"/>
            <a:ext cx="1173240" cy="373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332280" y="1390680"/>
            <a:ext cx="117324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Normal: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5243400" y="876600"/>
            <a:ext cx="100872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"/>
          <p:cNvSpPr txBox="1"/>
          <p:nvPr/>
        </p:nvSpPr>
        <p:spPr>
          <a:xfrm>
            <a:off x="5243400" y="806760"/>
            <a:ext cx="1099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Amount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4826880" y="1453320"/>
            <a:ext cx="184068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4953240" y="1453320"/>
            <a:ext cx="1903320" cy="59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Asks for invoice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4782960" y="2020680"/>
            <a:ext cx="194904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4867560" y="2020680"/>
            <a:ext cx="2019240" cy="65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Gives the invoice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5244120" y="3358440"/>
            <a:ext cx="100260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"/>
          <p:cNvSpPr txBox="1"/>
          <p:nvPr/>
        </p:nvSpPr>
        <p:spPr>
          <a:xfrm>
            <a:off x="5201640" y="3358440"/>
            <a:ext cx="1057680" cy="65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Amount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4878000" y="3932280"/>
            <a:ext cx="172476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4776120" y="3932280"/>
            <a:ext cx="2100960" cy="65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Shows QR Code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905360" y="4569480"/>
            <a:ext cx="172116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"/>
          <p:cNvSpPr txBox="1"/>
          <p:nvPr/>
        </p:nvSpPr>
        <p:spPr>
          <a:xfrm>
            <a:off x="4844160" y="4517640"/>
            <a:ext cx="1843560" cy="65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Scans QR code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60" y="488520"/>
            <a:ext cx="10079640" cy="469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60" y="228960"/>
            <a:ext cx="10079640" cy="521244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/>
          <p:nvPr/>
        </p:nvSpPr>
        <p:spPr>
          <a:xfrm>
            <a:off x="4176360" y="1138680"/>
            <a:ext cx="315072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4176360" y="1099080"/>
            <a:ext cx="320940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Invoice (amount, hash, id)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050360" y="1754640"/>
            <a:ext cx="339408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 txBox="1"/>
          <p:nvPr/>
        </p:nvSpPr>
        <p:spPr>
          <a:xfrm>
            <a:off x="4140000" y="1707480"/>
            <a:ext cx="343656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Payment (amount, hash, id)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3772080" y="3974760"/>
            <a:ext cx="394344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3927600" y="3920040"/>
            <a:ext cx="395640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Payment (amount, preimage, id)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282960" y="1446120"/>
            <a:ext cx="135180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"/>
          <p:cNvSpPr txBox="1"/>
          <p:nvPr/>
        </p:nvSpPr>
        <p:spPr>
          <a:xfrm>
            <a:off x="331920" y="1390680"/>
            <a:ext cx="117324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Normal: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360" y="217080"/>
            <a:ext cx="10079640" cy="523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360" y="252360"/>
            <a:ext cx="10079640" cy="516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60" y="1138320"/>
            <a:ext cx="10079640" cy="339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213" name=""/>
          <p:cNvSpPr/>
          <p:nvPr/>
        </p:nvSpPr>
        <p:spPr>
          <a:xfrm>
            <a:off x="1697400" y="1541160"/>
            <a:ext cx="1033560" cy="174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50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"/>
          <p:cNvSpPr txBox="1"/>
          <p:nvPr/>
        </p:nvSpPr>
        <p:spPr>
          <a:xfrm>
            <a:off x="1649880" y="1497960"/>
            <a:ext cx="1355040" cy="3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697400" y="4343040"/>
            <a:ext cx="1033560" cy="17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1623960" y="4312080"/>
            <a:ext cx="1355040" cy="3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8793360" y="1550880"/>
            <a:ext cx="1022760" cy="174600"/>
          </a:xfrm>
          <a:prstGeom prst="rect">
            <a:avLst/>
          </a:prstGeom>
          <a:solidFill>
            <a:srgbClr val="fd5c05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"/>
          <p:cNvSpPr txBox="1"/>
          <p:nvPr/>
        </p:nvSpPr>
        <p:spPr>
          <a:xfrm>
            <a:off x="8724960" y="1506600"/>
            <a:ext cx="1355040" cy="3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784720" y="4370400"/>
            <a:ext cx="1040760" cy="174600"/>
          </a:xfrm>
          <a:prstGeom prst="rect">
            <a:avLst/>
          </a:prstGeom>
          <a:solidFill>
            <a:srgbClr val="fd5c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8717760" y="4294800"/>
            <a:ext cx="135504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4782960" y="1578600"/>
            <a:ext cx="54756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 txBox="1"/>
          <p:nvPr/>
        </p:nvSpPr>
        <p:spPr>
          <a:xfrm>
            <a:off x="4752360" y="1602360"/>
            <a:ext cx="622440" cy="25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b2b2b2"/>
                </a:solidFill>
                <a:latin typeface="Arial"/>
              </a:rPr>
              <a:t>invoice</a:t>
            </a:r>
            <a:endParaRPr b="0" lang="en-US" sz="1100" spc="-1" strike="noStrike">
              <a:solidFill>
                <a:srgbClr val="b2b2b2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575600" y="1993680"/>
            <a:ext cx="95580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 txBox="1"/>
          <p:nvPr/>
        </p:nvSpPr>
        <p:spPr>
          <a:xfrm>
            <a:off x="4575600" y="2024280"/>
            <a:ext cx="99324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Bob’s Secret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4735440" y="2395080"/>
            <a:ext cx="663120" cy="254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4667400" y="2401920"/>
            <a:ext cx="8946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Alice’s sig.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4782960" y="1578600"/>
            <a:ext cx="54756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4766040" y="3534480"/>
            <a:ext cx="57132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"/>
          <p:cNvSpPr txBox="1"/>
          <p:nvPr/>
        </p:nvSpPr>
        <p:spPr>
          <a:xfrm>
            <a:off x="4677840" y="3578760"/>
            <a:ext cx="74844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Bob’s sig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541400" y="3160440"/>
            <a:ext cx="1023840" cy="276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 txBox="1"/>
          <p:nvPr/>
        </p:nvSpPr>
        <p:spPr>
          <a:xfrm>
            <a:off x="4575600" y="3190680"/>
            <a:ext cx="1101960" cy="24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Alice’s Secret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60" y="4320"/>
            <a:ext cx="10079640" cy="566172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4377600" y="3904920"/>
            <a:ext cx="1313640" cy="2624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4377600" y="3904920"/>
            <a:ext cx="1355040" cy="3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ffffff"/>
                </a:solidFill>
                <a:latin typeface="Arial"/>
              </a:rPr>
              <a:t>Revocation Key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360" y="173520"/>
            <a:ext cx="10079640" cy="53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360" y="488520"/>
            <a:ext cx="10079640" cy="469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360" y="236520"/>
            <a:ext cx="10079640" cy="51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360" y="1185480"/>
            <a:ext cx="10079640" cy="329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360" y="1138320"/>
            <a:ext cx="10079640" cy="339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360" y="217080"/>
            <a:ext cx="10079640" cy="523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60" y="1500480"/>
            <a:ext cx="10079640" cy="266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2024-12-06T15:14:04Z</dcterms:created>
  <dc:creator/>
  <dc:description/>
  <dc:language>it-IT</dc:language>
  <cp:lastModifiedBy/>
  <dcterms:modified xsi:type="dcterms:W3CDTF">2024-12-06T16:46:52Z</dcterms:modified>
  <cp:revision>2</cp:revision>
  <dc:subject/>
  <dc:title/>
</cp:coreProperties>
</file>